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58" r:id="rId3"/>
    <p:sldId id="263" r:id="rId4"/>
    <p:sldId id="264" r:id="rId5"/>
    <p:sldId id="265" r:id="rId6"/>
    <p:sldId id="262" r:id="rId7"/>
    <p:sldId id="267" r:id="rId8"/>
    <p:sldId id="256" r:id="rId9"/>
    <p:sldId id="266" r:id="rId10"/>
    <p:sldId id="268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055"/>
    <a:srgbClr val="FFFFFF"/>
    <a:srgbClr val="37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4660"/>
  </p:normalViewPr>
  <p:slideViewPr>
    <p:cSldViewPr snapToGrid="0">
      <p:cViewPr>
        <p:scale>
          <a:sx n="75" d="100"/>
          <a:sy n="75" d="100"/>
        </p:scale>
        <p:origin x="117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EC3BB-3075-41AC-BDB9-6FC0BE383E09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B587-8950-45CB-B516-E92E1C3328D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789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242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654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570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091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11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37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833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8801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849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026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263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2BA24-D7FF-453D-A4E2-C45BF4C0AEE1}" type="datetimeFigureOut">
              <a:rPr lang="el-GR" smtClean="0"/>
              <a:t>14/3/2017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2BBE5-0790-4B1A-BC1A-81AA08211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33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86158" y="2630199"/>
            <a:ext cx="73591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rgbClr val="FFFF00"/>
                </a:solidFill>
                <a:latin typeface="Berlin Sans FB Demi" panose="020E0802020502020306" pitchFamily="34" charset="0"/>
              </a:rPr>
              <a:t>GEO TRACKING </a:t>
            </a:r>
          </a:p>
          <a:p>
            <a:r>
              <a:rPr lang="en-GB" sz="4400" dirty="0" smtClean="0">
                <a:solidFill>
                  <a:srgbClr val="FFFF00"/>
                </a:solidFill>
                <a:latin typeface="Berlin Sans FB Demi" panose="020E0802020502020306" pitchFamily="34" charset="0"/>
              </a:rPr>
              <a:t>a GPS asset tracking solution</a:t>
            </a:r>
            <a:endParaRPr lang="el-GR" sz="4400" dirty="0">
              <a:solidFill>
                <a:srgbClr val="FFFF00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0" y="5943600"/>
            <a:ext cx="12192000" cy="914400"/>
          </a:xfrm>
          <a:prstGeom prst="roundRect">
            <a:avLst>
              <a:gd name="adj" fmla="val 5607"/>
            </a:avLst>
          </a:prstGeom>
          <a:solidFill>
            <a:srgbClr val="49505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Module: Team Project</a:t>
            </a:r>
          </a:p>
          <a:p>
            <a:pPr algn="ctr"/>
            <a:r>
              <a:rPr lang="en-GB" dirty="0"/>
              <a:t>Module Leader: Ilioudi Mata</a:t>
            </a:r>
            <a:endParaRPr lang="el-G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17" y="5975347"/>
            <a:ext cx="3028183" cy="8577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975347"/>
            <a:ext cx="1143000" cy="8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24910" y="2010979"/>
            <a:ext cx="56650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smtClean="0">
                <a:solidFill>
                  <a:srgbClr val="FFFF00"/>
                </a:solidFill>
              </a:rPr>
              <a:t>THANK YOU </a:t>
            </a:r>
          </a:p>
          <a:p>
            <a:endParaRPr lang="en-GB" sz="3000" b="1" dirty="0" smtClean="0">
              <a:solidFill>
                <a:srgbClr val="FFFF00"/>
              </a:solidFill>
            </a:endParaRPr>
          </a:p>
          <a:p>
            <a:r>
              <a:rPr lang="en-GB" sz="6000" b="1" dirty="0" smtClean="0">
                <a:solidFill>
                  <a:srgbClr val="FFFF00"/>
                </a:solidFill>
              </a:rPr>
              <a:t>FOR YOUR TIME!</a:t>
            </a:r>
            <a:endParaRPr lang="el-GR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84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37" y="225569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accent1"/>
                </a:solidFill>
                <a:latin typeface="Berlin Sans FB" panose="020E0602020502020306" pitchFamily="34" charset="0"/>
              </a:rPr>
              <a:t>LOADING </a:t>
            </a:r>
            <a:br>
              <a:rPr lang="en-GB" sz="2800" dirty="0">
                <a:solidFill>
                  <a:schemeClr val="accent1"/>
                </a:solidFill>
                <a:latin typeface="Berlin Sans FB" panose="020E0602020502020306" pitchFamily="34" charset="0"/>
              </a:rPr>
            </a:br>
            <a:r>
              <a:rPr lang="en-GB" sz="2800" dirty="0">
                <a:solidFill>
                  <a:schemeClr val="accent1"/>
                </a:solidFill>
                <a:latin typeface="Berlin Sans FB" panose="020E0602020502020306" pitchFamily="34" charset="0"/>
              </a:rPr>
              <a:t>Please wait…</a:t>
            </a:r>
            <a:endParaRPr lang="el-GR" sz="28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137" y="4365625"/>
            <a:ext cx="6654800" cy="2047875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00"/>
                </a:solidFill>
                <a:latin typeface="Berlin Sans FB" panose="020E0602020502020306" pitchFamily="34" charset="0"/>
              </a:rPr>
              <a:t>George Giannakopoulos (Project Manager</a:t>
            </a:r>
            <a:r>
              <a:rPr lang="en-GB" sz="1800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) – TCP &amp; Web server</a:t>
            </a:r>
            <a:endParaRPr lang="en-GB" sz="1800" dirty="0">
              <a:solidFill>
                <a:srgbClr val="FFFF00"/>
              </a:solidFill>
              <a:latin typeface="Berlin Sans FB" panose="020E0602020502020306" pitchFamily="34" charset="0"/>
            </a:endParaRPr>
          </a:p>
          <a:p>
            <a:r>
              <a:rPr lang="en-GB" sz="1800" dirty="0">
                <a:solidFill>
                  <a:srgbClr val="FFFF00"/>
                </a:solidFill>
                <a:latin typeface="Berlin Sans FB" panose="020E0602020502020306" pitchFamily="34" charset="0"/>
              </a:rPr>
              <a:t>George </a:t>
            </a:r>
            <a:r>
              <a:rPr lang="en-GB" sz="1800" dirty="0" err="1" smtClean="0">
                <a:solidFill>
                  <a:srgbClr val="FFFF00"/>
                </a:solidFill>
                <a:latin typeface="Berlin Sans FB" panose="020E0602020502020306" pitchFamily="34" charset="0"/>
              </a:rPr>
              <a:t>Papakostantinou</a:t>
            </a:r>
            <a:r>
              <a:rPr lang="en-GB" sz="1800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 – Web Application &amp; Login Page</a:t>
            </a:r>
            <a:endParaRPr lang="en-GB" sz="1800" dirty="0">
              <a:solidFill>
                <a:srgbClr val="FFFF00"/>
              </a:solidFill>
              <a:latin typeface="Berlin Sans FB" panose="020E0602020502020306" pitchFamily="34" charset="0"/>
            </a:endParaRPr>
          </a:p>
          <a:p>
            <a:r>
              <a:rPr lang="en-GB" sz="1800" dirty="0">
                <a:solidFill>
                  <a:srgbClr val="FFFF00"/>
                </a:solidFill>
                <a:latin typeface="Berlin Sans FB" panose="020E0602020502020306" pitchFamily="34" charset="0"/>
              </a:rPr>
              <a:t>George </a:t>
            </a:r>
            <a:r>
              <a:rPr lang="en-GB" sz="1800" dirty="0" err="1" smtClean="0">
                <a:solidFill>
                  <a:srgbClr val="FFFF00"/>
                </a:solidFill>
                <a:latin typeface="Berlin Sans FB" panose="020E0602020502020306" pitchFamily="34" charset="0"/>
              </a:rPr>
              <a:t>Karanikas</a:t>
            </a:r>
            <a:r>
              <a:rPr lang="en-GB" sz="1800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 – Relational Database</a:t>
            </a:r>
            <a:endParaRPr lang="en-GB" sz="1800" dirty="0">
              <a:solidFill>
                <a:srgbClr val="FFFF00"/>
              </a:solidFill>
              <a:latin typeface="Berlin Sans FB" panose="020E0602020502020306" pitchFamily="34" charset="0"/>
            </a:endParaRPr>
          </a:p>
          <a:p>
            <a:r>
              <a:rPr lang="en-GB" sz="1800" dirty="0">
                <a:solidFill>
                  <a:srgbClr val="FFFF00"/>
                </a:solidFill>
                <a:latin typeface="Berlin Sans FB" panose="020E0602020502020306" pitchFamily="34" charset="0"/>
              </a:rPr>
              <a:t>George </a:t>
            </a:r>
            <a:r>
              <a:rPr lang="en-GB" sz="1800" dirty="0" err="1" smtClean="0">
                <a:solidFill>
                  <a:srgbClr val="FFFF00"/>
                </a:solidFill>
                <a:latin typeface="Berlin Sans FB" panose="020E0602020502020306" pitchFamily="34" charset="0"/>
              </a:rPr>
              <a:t>Zikas</a:t>
            </a:r>
            <a:r>
              <a:rPr lang="en-GB" sz="1800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 – Graphics design</a:t>
            </a:r>
            <a:endParaRPr lang="en-GB" sz="1800" dirty="0">
              <a:solidFill>
                <a:srgbClr val="FFFF00"/>
              </a:solidFill>
              <a:latin typeface="Berlin Sans FB" panose="020E0602020502020306" pitchFamily="34" charset="0"/>
            </a:endParaRPr>
          </a:p>
          <a:p>
            <a:r>
              <a:rPr lang="en-GB" sz="1800" dirty="0">
                <a:solidFill>
                  <a:srgbClr val="FFFF00"/>
                </a:solidFill>
                <a:latin typeface="Berlin Sans FB" panose="020E0602020502020306" pitchFamily="34" charset="0"/>
              </a:rPr>
              <a:t>George </a:t>
            </a:r>
            <a:r>
              <a:rPr lang="en-GB" sz="1800" dirty="0" err="1" smtClean="0">
                <a:solidFill>
                  <a:srgbClr val="FFFF00"/>
                </a:solidFill>
                <a:latin typeface="Berlin Sans FB" panose="020E0602020502020306" pitchFamily="34" charset="0"/>
              </a:rPr>
              <a:t>Glykas</a:t>
            </a:r>
            <a:r>
              <a:rPr lang="en-GB" sz="1800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 – Administration Pages</a:t>
            </a:r>
            <a:endParaRPr lang="el-GR" sz="1800" dirty="0">
              <a:solidFill>
                <a:srgbClr val="FFFF00"/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33264" y="1315616"/>
            <a:ext cx="11840547" cy="375072"/>
          </a:xfrm>
          <a:prstGeom prst="roundRect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276027" y="1394263"/>
            <a:ext cx="1632857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/>
          <p:cNvSpPr/>
          <p:nvPr/>
        </p:nvSpPr>
        <p:spPr>
          <a:xfrm>
            <a:off x="1908884" y="1394264"/>
            <a:ext cx="386448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/>
          <p:cNvSpPr/>
          <p:nvPr/>
        </p:nvSpPr>
        <p:spPr>
          <a:xfrm>
            <a:off x="2295332" y="1394263"/>
            <a:ext cx="1474235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/>
          <p:cNvSpPr/>
          <p:nvPr/>
        </p:nvSpPr>
        <p:spPr>
          <a:xfrm>
            <a:off x="3769567" y="1394262"/>
            <a:ext cx="1324947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Rectangle: Rounded Corners 9"/>
          <p:cNvSpPr/>
          <p:nvPr/>
        </p:nvSpPr>
        <p:spPr>
          <a:xfrm>
            <a:off x="5094514" y="1394262"/>
            <a:ext cx="3918857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Rectangle: Rounded Corners 10"/>
          <p:cNvSpPr/>
          <p:nvPr/>
        </p:nvSpPr>
        <p:spPr>
          <a:xfrm>
            <a:off x="9013371" y="1394262"/>
            <a:ext cx="3060440" cy="24259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67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4799" y="1192867"/>
            <a:ext cx="64101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</a:rPr>
              <a:t>Everyone does their agreed part </a:t>
            </a:r>
            <a:r>
              <a:rPr lang="en-GB" sz="2400" dirty="0" smtClean="0">
                <a:solidFill>
                  <a:srgbClr val="FFFFFF"/>
                </a:solidFill>
              </a:rPr>
              <a:t>on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Make </a:t>
            </a:r>
            <a:r>
              <a:rPr lang="en-GB" sz="2400" dirty="0">
                <a:solidFill>
                  <a:srgbClr val="FFFFFF"/>
                </a:solidFill>
              </a:rPr>
              <a:t>everything work </a:t>
            </a:r>
            <a:r>
              <a:rPr lang="en-GB" sz="2400" dirty="0" smtClean="0">
                <a:solidFill>
                  <a:srgbClr val="FFFFFF"/>
                </a:solidFill>
              </a:rPr>
              <a:t>interoperate properly and as 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Build a stable system that can offer its services to the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</a:rPr>
              <a:t>Learn something </a:t>
            </a:r>
            <a:r>
              <a:rPr lang="en-GB" sz="2400" dirty="0" smtClean="0">
                <a:solidFill>
                  <a:srgbClr val="FFFFFF"/>
                </a:solidFill>
              </a:rPr>
              <a:t>and have fun from </a:t>
            </a:r>
            <a:r>
              <a:rPr lang="en-GB" sz="2400" dirty="0">
                <a:solidFill>
                  <a:srgbClr val="FFFFFF"/>
                </a:solidFill>
              </a:rPr>
              <a:t>this experience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5048" y="239652"/>
            <a:ext cx="2294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</a:rPr>
              <a:t>Goals</a:t>
            </a:r>
            <a:endParaRPr lang="el-GR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64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524" y="1017772"/>
            <a:ext cx="703507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Tracks </a:t>
            </a:r>
            <a:r>
              <a:rPr lang="en-GB" sz="2400" dirty="0">
                <a:solidFill>
                  <a:srgbClr val="FFFFFF"/>
                </a:solidFill>
              </a:rPr>
              <a:t>the precise location of </a:t>
            </a:r>
            <a:r>
              <a:rPr lang="en-GB" sz="2400" dirty="0" smtClean="0">
                <a:solidFill>
                  <a:srgbClr val="FFFFFF"/>
                </a:solidFill>
              </a:rPr>
              <a:t>whoever or whatever is on hold of the GPS receiver.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Keep historical data of objects’ locations, that can be viewed and mapped on demand later or even live.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Plot a tracker’s route on the map, in a way humanly understandable.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Is viewable and operating from any kind of device, as  responsive web design will be utilised.</a:t>
            </a: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534" y="216229"/>
            <a:ext cx="281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F00"/>
                </a:solidFill>
              </a:rPr>
              <a:t>What it does </a:t>
            </a:r>
          </a:p>
        </p:txBody>
      </p:sp>
    </p:spTree>
    <p:extLst>
      <p:ext uri="{BB962C8B-B14F-4D97-AF65-F5344CB8AC3E}">
        <p14:creationId xmlns:p14="http://schemas.microsoft.com/office/powerpoint/2010/main" val="1145223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4799" y="1360658"/>
            <a:ext cx="6410131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MySQL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MySQL Workbench</a:t>
            </a: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Python 3.5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HTML5, CSS, JS, Bootstrap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GPS Tracker (commercial)</a:t>
            </a: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534" y="301207"/>
            <a:ext cx="332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FFFF00"/>
                </a:solidFill>
              </a:rPr>
              <a:t>Tools to be Used</a:t>
            </a:r>
            <a:endParaRPr lang="el-GR" sz="36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99" y="5195320"/>
            <a:ext cx="1291636" cy="723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7" y="1276915"/>
            <a:ext cx="1673766" cy="86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48" y="2305855"/>
            <a:ext cx="1065725" cy="1065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20" y="3487905"/>
            <a:ext cx="955228" cy="105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86" y="5195320"/>
            <a:ext cx="695836" cy="6958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3" y="5195467"/>
            <a:ext cx="1045434" cy="6956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9" y="5195320"/>
            <a:ext cx="695836" cy="695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49" y="4372450"/>
            <a:ext cx="2562607" cy="29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2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024" y="431209"/>
            <a:ext cx="7039900" cy="1325563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Berlin Sans FB" panose="020E0602020502020306" pitchFamily="34" charset="0"/>
              </a:rPr>
              <a:t>APPLICATION TOPOLOGY</a:t>
            </a:r>
            <a:endParaRPr lang="el-GR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53" y="1614792"/>
            <a:ext cx="8374157" cy="52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822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40" y="256114"/>
            <a:ext cx="9338554" cy="1325563"/>
          </a:xfrm>
        </p:spPr>
        <p:txBody>
          <a:bodyPr/>
          <a:lstStyle/>
          <a:p>
            <a:r>
              <a:rPr lang="en-GB" dirty="0" err="1" smtClean="0">
                <a:solidFill>
                  <a:srgbClr val="FFFF00"/>
                </a:solidFill>
                <a:latin typeface="Berlin Sans FB" panose="020E0602020502020306" pitchFamily="34" charset="0"/>
              </a:rPr>
              <a:t>DataBase</a:t>
            </a:r>
            <a:r>
              <a:rPr lang="en-GB" dirty="0" smtClean="0">
                <a:solidFill>
                  <a:srgbClr val="FFFF00"/>
                </a:solidFill>
                <a:latin typeface="Berlin Sans FB" panose="020E0602020502020306" pitchFamily="34" charset="0"/>
              </a:rPr>
              <a:t> Entity Relationship Diagram</a:t>
            </a:r>
            <a:endParaRPr lang="el-GR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102"/>
            <a:ext cx="12192000" cy="54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23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6468" y="1109118"/>
            <a:ext cx="641013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Users of this system, should be people living next door, that </a:t>
            </a:r>
            <a:r>
              <a:rPr lang="en-GB" sz="2400" dirty="0" smtClean="0">
                <a:solidFill>
                  <a:srgbClr val="FFFFFF"/>
                </a:solidFill>
              </a:rPr>
              <a:t>want to be cautious with their vehicles they put effort in acquiring.</a:t>
            </a: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Small and large companies alike, that want to monitor their vehicle fleet for security and efficiency reasons.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Pet owners, that want to know where their pets 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People with low budget in general, due to the low cost of acquisition and maintenance.</a:t>
            </a:r>
          </a:p>
          <a:p>
            <a:pPr>
              <a:lnSpc>
                <a:spcPct val="150000"/>
              </a:lnSpc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534" y="216229"/>
            <a:ext cx="332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F00"/>
                </a:solidFill>
              </a:rPr>
              <a:t>Intended Market</a:t>
            </a:r>
            <a:endParaRPr lang="el-GR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55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28694" y="899604"/>
            <a:ext cx="8765801" cy="4606036"/>
            <a:chOff x="6128694" y="899604"/>
            <a:chExt cx="8765801" cy="4606036"/>
          </a:xfrm>
          <a:blipFill>
            <a:blip r:embed="rId2"/>
            <a:stretch>
              <a:fillRect/>
            </a:stretch>
          </a:blipFill>
        </p:grpSpPr>
        <p:sp>
          <p:nvSpPr>
            <p:cNvPr id="8" name="Rectangle: Rounded Corners 7"/>
            <p:cNvSpPr/>
            <p:nvPr/>
          </p:nvSpPr>
          <p:spPr>
            <a:xfrm rot="18912407">
              <a:off x="6128694" y="899604"/>
              <a:ext cx="6081520" cy="67651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: Rounded Corners 8"/>
            <p:cNvSpPr/>
            <p:nvPr/>
          </p:nvSpPr>
          <p:spPr>
            <a:xfrm rot="18912407">
              <a:off x="6460154" y="1425139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12407">
              <a:off x="6876782" y="2292886"/>
              <a:ext cx="6812013" cy="735787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12407">
              <a:off x="7242650" y="3238066"/>
              <a:ext cx="6898904" cy="962884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12407">
              <a:off x="7923578" y="4269735"/>
              <a:ext cx="6970917" cy="123590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4799" y="1360658"/>
            <a:ext cx="64101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It will be </a:t>
            </a:r>
            <a:r>
              <a:rPr lang="en-GB" sz="2400" dirty="0">
                <a:solidFill>
                  <a:srgbClr val="FFFFFF"/>
                </a:solidFill>
              </a:rPr>
              <a:t>made from a group of college </a:t>
            </a:r>
            <a:r>
              <a:rPr lang="en-GB" sz="2400" dirty="0" smtClean="0">
                <a:solidFill>
                  <a:srgbClr val="FFFFFF"/>
                </a:solidFill>
              </a:rPr>
              <a:t>students, </a:t>
            </a:r>
            <a:r>
              <a:rPr lang="en-GB" sz="2400" dirty="0" smtClean="0">
                <a:solidFill>
                  <a:srgbClr val="FFFFFF"/>
                </a:solidFill>
              </a:rPr>
              <a:t>that</a:t>
            </a:r>
            <a:r>
              <a:rPr lang="en-GB" sz="2400" dirty="0" smtClean="0">
                <a:solidFill>
                  <a:srgbClr val="FFFFFF"/>
                </a:solidFill>
              </a:rPr>
              <a:t> put teamwork and a lot of passion into it and with a little bit of heart they actually did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It uses modern technologies that are free, or easy to get.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FFFF"/>
                </a:solidFill>
              </a:rPr>
              <a:t>Low cost makes it easy to build, scalable, easy to maintain and replace its parts.</a:t>
            </a: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534" y="301207"/>
            <a:ext cx="281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F00"/>
                </a:solidFill>
              </a:rPr>
              <a:t>Why </a:t>
            </a:r>
            <a:r>
              <a:rPr lang="en-GB" sz="3600" dirty="0" smtClean="0">
                <a:solidFill>
                  <a:srgbClr val="FFFF00"/>
                </a:solidFill>
              </a:rPr>
              <a:t>it’s great </a:t>
            </a:r>
            <a:endParaRPr lang="el-GR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73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339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Berlin Sans FB</vt:lpstr>
      <vt:lpstr>Berlin Sans FB Demi</vt:lpstr>
      <vt:lpstr>Calibri</vt:lpstr>
      <vt:lpstr>Calibri Light</vt:lpstr>
      <vt:lpstr>Office Theme</vt:lpstr>
      <vt:lpstr>PowerPoint Presentation</vt:lpstr>
      <vt:lpstr>LOADING  Please wait…</vt:lpstr>
      <vt:lpstr>PowerPoint Presentation</vt:lpstr>
      <vt:lpstr>PowerPoint Presentation</vt:lpstr>
      <vt:lpstr>PowerPoint Presentation</vt:lpstr>
      <vt:lpstr>APPLICATION TOPOLOGY</vt:lpstr>
      <vt:lpstr>DataBase Entity Relationship Diagram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Karanikas</dc:creator>
  <cp:lastModifiedBy>Giwrgos</cp:lastModifiedBy>
  <cp:revision>50</cp:revision>
  <dcterms:created xsi:type="dcterms:W3CDTF">2017-03-12T10:35:08Z</dcterms:created>
  <dcterms:modified xsi:type="dcterms:W3CDTF">2017-03-14T16:06:14Z</dcterms:modified>
</cp:coreProperties>
</file>